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6" r:id="rId1"/>
  </p:sldMasterIdLst>
  <p:notesMasterIdLst>
    <p:notesMasterId r:id="rId6"/>
  </p:notesMasterIdLst>
  <p:handoutMasterIdLst>
    <p:handoutMasterId r:id="rId7"/>
  </p:handoutMasterIdLst>
  <p:sldIdLst>
    <p:sldId id="257" r:id="rId2"/>
    <p:sldId id="259" r:id="rId3"/>
    <p:sldId id="261" r:id="rId4"/>
    <p:sldId id="260" r:id="rId5"/>
  </p:sldIdLst>
  <p:sldSz cx="12192000" cy="6858000"/>
  <p:notesSz cx="6858000" cy="9144000"/>
  <p:embeddedFontLst>
    <p:embeddedFont>
      <p:font typeface="Malgun Gothic" panose="020B0503020000020004" pitchFamily="34" charset="-127"/>
      <p:regular r:id="rId8"/>
      <p:bold r:id="rId9"/>
    </p:embeddedFont>
    <p:embeddedFont>
      <p:font typeface="BM HANNA 11yrs old OTF" panose="020B0600000101010101" pitchFamily="34" charset="-127"/>
      <p:regular r:id="rId10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2024. 5. 29.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2024. 5. 29.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2024. 5. 29.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8"/>
            <a:ext cx="6253317" cy="102149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solidFill>
                  <a:schemeClr val="accent3">
                    <a:lumMod val="7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인공지능 개발 중간발표</a:t>
            </a:r>
            <a:endParaRPr lang="ko" sz="4000" dirty="0">
              <a:solidFill>
                <a:schemeClr val="accent3">
                  <a:lumMod val="7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8680" y="4656965"/>
            <a:ext cx="6269347" cy="1021498"/>
          </a:xfrm>
        </p:spPr>
        <p:txBody>
          <a:bodyPr rtlCol="0">
            <a:normAutofit lnSpcReduction="10000"/>
          </a:bodyPr>
          <a:lstStyle/>
          <a:p>
            <a:pPr algn="r"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윤주성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202004219 </a:t>
            </a:r>
          </a:p>
          <a:p>
            <a:pPr algn="r" rtl="0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이민우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202204249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AB57-271A-E26E-1821-84D38AA7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0954"/>
            <a:ext cx="10058400" cy="63950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사용하는 데이터</a:t>
            </a: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(AI-Hub)</a:t>
            </a:r>
            <a:endParaRPr lang="ko-KR" altLang="en-US" sz="3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AA3AC-EAB9-4AB1-DA03-DEED500D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E772D-25E7-E99B-C9E7-2893C92F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2024. 5. 29.</a:t>
            </a:fld>
            <a:endParaRPr 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39B3CDA-1B42-F8B6-C2C2-3DC432DDC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69" y="2108201"/>
            <a:ext cx="8159741" cy="4208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2EDB72-475F-8A5E-7559-5BA94E5F1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679700"/>
            <a:ext cx="2628900" cy="241300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C786693-C7D3-7E0F-8849-EC2533ED0C5E}"/>
              </a:ext>
            </a:extLst>
          </p:cNvPr>
          <p:cNvSpPr txBox="1">
            <a:spLocks/>
          </p:cNvSpPr>
          <p:nvPr/>
        </p:nvSpPr>
        <p:spPr>
          <a:xfrm>
            <a:off x="456248" y="5259070"/>
            <a:ext cx="2707004" cy="443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라벨링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데이터 </a:t>
            </a:r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포멧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JSON</a:t>
            </a:r>
            <a:endParaRPr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29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AB57-271A-E26E-1821-84D38AA7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0954"/>
            <a:ext cx="10058400" cy="63950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AA3AC-EAB9-4AB1-DA03-DEED500D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E772D-25E7-E99B-C9E7-2893C92F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2024. 5. 29.</a:t>
            </a:fld>
            <a:endParaRPr 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C54596-5E36-6E97-E606-324661EDE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930" r="6814"/>
          <a:stretch/>
        </p:blipFill>
        <p:spPr>
          <a:xfrm>
            <a:off x="232410" y="2078151"/>
            <a:ext cx="7242810" cy="6395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005B28-52CD-321F-0511-26EE89FC7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4"/>
          <a:stretch/>
        </p:blipFill>
        <p:spPr>
          <a:xfrm>
            <a:off x="232410" y="2793716"/>
            <a:ext cx="7202660" cy="2429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B149DB-5E1F-3929-B4F5-782F2A8D4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88"/>
          <a:stretch/>
        </p:blipFill>
        <p:spPr>
          <a:xfrm>
            <a:off x="7505025" y="2108201"/>
            <a:ext cx="4431243" cy="311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4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58AF1-FAD3-0948-CBCF-52980987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884903"/>
            <a:ext cx="5903288" cy="64555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A9C11-C7F5-CD0B-1631-A5C3A83A1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1.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질병 정보 제공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2.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간단한 자가 진단 서비스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3.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법적 절차 안내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4.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 자료 제공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5.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건강 </a:t>
            </a:r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알리미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이중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 정도 아이디어 선정할 예정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50197-58EC-18A7-5F74-49CE3DCB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2024. 5. 29.</a:t>
            </a:fld>
            <a:endParaRPr 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08818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{D8A4B193-A8F0-461D-9D47-486B09C6F5EA}tf56160789_win32</Template>
  <TotalTime>50</TotalTime>
  <Words>55</Words>
  <Application>Microsoft Macintosh PowerPoint</Application>
  <PresentationFormat>와이드스크린</PresentationFormat>
  <Paragraphs>17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BM HANNA 11yrs old OTF</vt:lpstr>
      <vt:lpstr>Malgun Gothic</vt:lpstr>
      <vt:lpstr>Calibri</vt:lpstr>
      <vt:lpstr>1_RetrospectVTI</vt:lpstr>
      <vt:lpstr>인공지능 개발 중간발표</vt:lpstr>
      <vt:lpstr>사용하는 데이터(AI-Hub)</vt:lpstr>
      <vt:lpstr>코드</vt:lpstr>
      <vt:lpstr>서비스 개발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개발 중간발표</dc:title>
  <dc:creator>주성 윤</dc:creator>
  <cp:lastModifiedBy>이민우</cp:lastModifiedBy>
  <cp:revision>3</cp:revision>
  <dcterms:created xsi:type="dcterms:W3CDTF">2024-05-29T03:00:13Z</dcterms:created>
  <dcterms:modified xsi:type="dcterms:W3CDTF">2024-05-29T03:54:12Z</dcterms:modified>
</cp:coreProperties>
</file>